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9FFD5F"/>
    <a:srgbClr val="25BCFF"/>
    <a:srgbClr val="FF7F2B"/>
    <a:srgbClr val="FFFD39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58"/>
      </p:cViewPr>
      <p:guideLst>
        <p:guide orient="horz" pos="17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111.png"/><Relationship Id="rId39" Type="http://schemas.openxmlformats.org/officeDocument/2006/relationships/image" Target="../media/image10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15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image" Target="../media/image10.png"/><Relationship Id="rId33" Type="http://schemas.openxmlformats.org/officeDocument/2006/relationships/image" Target="../media/image114.png"/><Relationship Id="rId38" Type="http://schemas.openxmlformats.org/officeDocument/2006/relationships/image" Target="../media/image103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09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9.png"/><Relationship Id="rId32" Type="http://schemas.openxmlformats.org/officeDocument/2006/relationships/image" Target="../media/image66.jpg"/><Relationship Id="rId37" Type="http://schemas.openxmlformats.org/officeDocument/2006/relationships/image" Target="../media/image118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image" Target="../media/image8.png"/><Relationship Id="rId28" Type="http://schemas.openxmlformats.org/officeDocument/2006/relationships/image" Target="../media/image108.png"/><Relationship Id="rId36" Type="http://schemas.openxmlformats.org/officeDocument/2006/relationships/image" Target="../media/image117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13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image" Target="../media/image110.png"/><Relationship Id="rId27" Type="http://schemas.openxmlformats.org/officeDocument/2006/relationships/image" Target="../media/image107.png"/><Relationship Id="rId30" Type="http://schemas.openxmlformats.org/officeDocument/2006/relationships/image" Target="../media/image112.png"/><Relationship Id="rId35" Type="http://schemas.openxmlformats.org/officeDocument/2006/relationships/image" Target="../media/image116.png"/><Relationship Id="rId8" Type="http://schemas.openxmlformats.org/officeDocument/2006/relationships/tags" Target="../tags/tag115.xml"/><Relationship Id="rId3" Type="http://schemas.openxmlformats.org/officeDocument/2006/relationships/tags" Target="../tags/tag110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153.xml"/><Relationship Id="rId21" Type="http://schemas.openxmlformats.org/officeDocument/2006/relationships/tags" Target="../tags/tag148.xml"/><Relationship Id="rId42" Type="http://schemas.openxmlformats.org/officeDocument/2006/relationships/tags" Target="../tags/tag169.xml"/><Relationship Id="rId47" Type="http://schemas.openxmlformats.org/officeDocument/2006/relationships/image" Target="../media/image121.png"/><Relationship Id="rId63" Type="http://schemas.openxmlformats.org/officeDocument/2006/relationships/image" Target="../media/image136.png"/><Relationship Id="rId68" Type="http://schemas.openxmlformats.org/officeDocument/2006/relationships/image" Target="../media/image141.png"/><Relationship Id="rId7" Type="http://schemas.openxmlformats.org/officeDocument/2006/relationships/tags" Target="../tags/tag134.xml"/><Relationship Id="rId71" Type="http://schemas.openxmlformats.org/officeDocument/2006/relationships/image" Target="../media/image144.png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9" Type="http://schemas.openxmlformats.org/officeDocument/2006/relationships/tags" Target="../tags/tag156.xml"/><Relationship Id="rId11" Type="http://schemas.openxmlformats.org/officeDocument/2006/relationships/tags" Target="../tags/tag138.xml"/><Relationship Id="rId24" Type="http://schemas.openxmlformats.org/officeDocument/2006/relationships/tags" Target="../tags/tag151.xml"/><Relationship Id="rId32" Type="http://schemas.openxmlformats.org/officeDocument/2006/relationships/tags" Target="../tags/tag159.xml"/><Relationship Id="rId37" Type="http://schemas.openxmlformats.org/officeDocument/2006/relationships/tags" Target="../tags/tag164.xml"/><Relationship Id="rId40" Type="http://schemas.openxmlformats.org/officeDocument/2006/relationships/tags" Target="../tags/tag167.xml"/><Relationship Id="rId45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image" Target="../media/image131.png"/><Relationship Id="rId66" Type="http://schemas.openxmlformats.org/officeDocument/2006/relationships/image" Target="../media/image139.png"/><Relationship Id="rId5" Type="http://schemas.openxmlformats.org/officeDocument/2006/relationships/tags" Target="../tags/tag132.xml"/><Relationship Id="rId61" Type="http://schemas.openxmlformats.org/officeDocument/2006/relationships/image" Target="../media/image134.png"/><Relationship Id="rId19" Type="http://schemas.openxmlformats.org/officeDocument/2006/relationships/tags" Target="../tags/tag146.xml"/><Relationship Id="rId14" Type="http://schemas.openxmlformats.org/officeDocument/2006/relationships/tags" Target="../tags/tag141.xml"/><Relationship Id="rId22" Type="http://schemas.openxmlformats.org/officeDocument/2006/relationships/tags" Target="../tags/tag149.xml"/><Relationship Id="rId27" Type="http://schemas.openxmlformats.org/officeDocument/2006/relationships/tags" Target="../tags/tag154.xml"/><Relationship Id="rId30" Type="http://schemas.openxmlformats.org/officeDocument/2006/relationships/tags" Target="../tags/tag157.xml"/><Relationship Id="rId35" Type="http://schemas.openxmlformats.org/officeDocument/2006/relationships/tags" Target="../tags/tag162.xml"/><Relationship Id="rId43" Type="http://schemas.openxmlformats.org/officeDocument/2006/relationships/tags" Target="../tags/tag170.xml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7.png"/><Relationship Id="rId69" Type="http://schemas.openxmlformats.org/officeDocument/2006/relationships/image" Target="../media/image142.png"/><Relationship Id="rId8" Type="http://schemas.openxmlformats.org/officeDocument/2006/relationships/tags" Target="../tags/tag135.xml"/><Relationship Id="rId51" Type="http://schemas.openxmlformats.org/officeDocument/2006/relationships/image" Target="../media/image125.png"/><Relationship Id="rId72" Type="http://schemas.openxmlformats.org/officeDocument/2006/relationships/image" Target="../media/image145.png"/><Relationship Id="rId3" Type="http://schemas.openxmlformats.org/officeDocument/2006/relationships/tags" Target="../tags/tag130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tags" Target="../tags/tag152.xml"/><Relationship Id="rId33" Type="http://schemas.openxmlformats.org/officeDocument/2006/relationships/tags" Target="../tags/tag160.xml"/><Relationship Id="rId38" Type="http://schemas.openxmlformats.org/officeDocument/2006/relationships/tags" Target="../tags/tag165.xml"/><Relationship Id="rId46" Type="http://schemas.openxmlformats.org/officeDocument/2006/relationships/image" Target="../media/image120.png"/><Relationship Id="rId59" Type="http://schemas.openxmlformats.org/officeDocument/2006/relationships/image" Target="../media/image132.png"/><Relationship Id="rId67" Type="http://schemas.openxmlformats.org/officeDocument/2006/relationships/image" Target="../media/image140.png"/><Relationship Id="rId20" Type="http://schemas.openxmlformats.org/officeDocument/2006/relationships/tags" Target="../tags/tag147.xml"/><Relationship Id="rId41" Type="http://schemas.openxmlformats.org/officeDocument/2006/relationships/tags" Target="../tags/tag168.xml"/><Relationship Id="rId54" Type="http://schemas.openxmlformats.org/officeDocument/2006/relationships/image" Target="../media/image128.png"/><Relationship Id="rId62" Type="http://schemas.openxmlformats.org/officeDocument/2006/relationships/image" Target="../media/image135.png"/><Relationship Id="rId70" Type="http://schemas.openxmlformats.org/officeDocument/2006/relationships/image" Target="../media/image143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5" Type="http://schemas.openxmlformats.org/officeDocument/2006/relationships/tags" Target="../tags/tag142.xml"/><Relationship Id="rId23" Type="http://schemas.openxmlformats.org/officeDocument/2006/relationships/tags" Target="../tags/tag150.xml"/><Relationship Id="rId28" Type="http://schemas.openxmlformats.org/officeDocument/2006/relationships/tags" Target="../tags/tag155.xml"/><Relationship Id="rId36" Type="http://schemas.openxmlformats.org/officeDocument/2006/relationships/tags" Target="../tags/tag163.xml"/><Relationship Id="rId49" Type="http://schemas.openxmlformats.org/officeDocument/2006/relationships/image" Target="../media/image123.png"/><Relationship Id="rId57" Type="http://schemas.openxmlformats.org/officeDocument/2006/relationships/image" Target="../media/image28.png"/><Relationship Id="rId10" Type="http://schemas.openxmlformats.org/officeDocument/2006/relationships/tags" Target="../tags/tag137.xml"/><Relationship Id="rId31" Type="http://schemas.openxmlformats.org/officeDocument/2006/relationships/tags" Target="../tags/tag158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26.png"/><Relationship Id="rId60" Type="http://schemas.openxmlformats.org/officeDocument/2006/relationships/image" Target="../media/image133.png"/><Relationship Id="rId65" Type="http://schemas.openxmlformats.org/officeDocument/2006/relationships/image" Target="../media/image138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39" Type="http://schemas.openxmlformats.org/officeDocument/2006/relationships/tags" Target="../tags/tag166.xml"/><Relationship Id="rId34" Type="http://schemas.openxmlformats.org/officeDocument/2006/relationships/tags" Target="../tags/tag161.xml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tags" Target="../tags/tag17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0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49.png"/><Relationship Id="rId5" Type="http://schemas.openxmlformats.org/officeDocument/2006/relationships/tags" Target="../tags/tag175.xml"/><Relationship Id="rId10" Type="http://schemas.openxmlformats.org/officeDocument/2006/relationships/image" Target="../media/image148.png"/><Relationship Id="rId4" Type="http://schemas.openxmlformats.org/officeDocument/2006/relationships/tags" Target="../tags/tag174.xml"/><Relationship Id="rId9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tags" Target="../tags/tag179.xml"/><Relationship Id="rId21" Type="http://schemas.openxmlformats.org/officeDocument/2006/relationships/image" Target="../media/image159.PNG"/><Relationship Id="rId7" Type="http://schemas.openxmlformats.org/officeDocument/2006/relationships/tags" Target="../tags/tag1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tags" Target="../tags/tag178.xml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image" Target="../media/image162.PNG"/><Relationship Id="rId5" Type="http://schemas.openxmlformats.org/officeDocument/2006/relationships/tags" Target="../tags/tag181.xml"/><Relationship Id="rId15" Type="http://schemas.openxmlformats.org/officeDocument/2006/relationships/image" Target="../media/image8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tags" Target="../tags/tag186.xml"/><Relationship Id="rId19" Type="http://schemas.openxmlformats.org/officeDocument/2006/relationships/image" Target="../media/image157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image" Target="../media/image153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200.xml"/><Relationship Id="rId18" Type="http://schemas.openxmlformats.org/officeDocument/2006/relationships/tags" Target="../tags/tag205.xml"/><Relationship Id="rId26" Type="http://schemas.openxmlformats.org/officeDocument/2006/relationships/tags" Target="../tags/tag213.xml"/><Relationship Id="rId39" Type="http://schemas.openxmlformats.org/officeDocument/2006/relationships/image" Target="../media/image170.png"/><Relationship Id="rId21" Type="http://schemas.openxmlformats.org/officeDocument/2006/relationships/tags" Target="../tags/tag208.xml"/><Relationship Id="rId34" Type="http://schemas.openxmlformats.org/officeDocument/2006/relationships/image" Target="../media/image168.png"/><Relationship Id="rId42" Type="http://schemas.openxmlformats.org/officeDocument/2006/relationships/image" Target="../media/image156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6" Type="http://schemas.openxmlformats.org/officeDocument/2006/relationships/tags" Target="../tags/tag203.xml"/><Relationship Id="rId29" Type="http://schemas.openxmlformats.org/officeDocument/2006/relationships/tags" Target="../tags/tag216.xml"/><Relationship Id="rId11" Type="http://schemas.openxmlformats.org/officeDocument/2006/relationships/tags" Target="../tags/tag198.xml"/><Relationship Id="rId24" Type="http://schemas.openxmlformats.org/officeDocument/2006/relationships/tags" Target="../tags/tag211.xml"/><Relationship Id="rId32" Type="http://schemas.openxmlformats.org/officeDocument/2006/relationships/image" Target="../media/image9.png"/><Relationship Id="rId37" Type="http://schemas.openxmlformats.org/officeDocument/2006/relationships/image" Target="../media/image155.png"/><Relationship Id="rId40" Type="http://schemas.openxmlformats.org/officeDocument/2006/relationships/image" Target="../media/image171.png"/><Relationship Id="rId45" Type="http://schemas.openxmlformats.org/officeDocument/2006/relationships/image" Target="../media/image175.png"/><Relationship Id="rId53" Type="http://schemas.openxmlformats.org/officeDocument/2006/relationships/image" Target="../media/image178.png"/><Relationship Id="rId5" Type="http://schemas.openxmlformats.org/officeDocument/2006/relationships/tags" Target="../tags/tag192.xml"/><Relationship Id="rId10" Type="http://schemas.openxmlformats.org/officeDocument/2006/relationships/tags" Target="../tags/tag197.xml"/><Relationship Id="rId19" Type="http://schemas.openxmlformats.org/officeDocument/2006/relationships/tags" Target="../tags/tag206.xml"/><Relationship Id="rId31" Type="http://schemas.openxmlformats.org/officeDocument/2006/relationships/image" Target="../media/image8.png"/><Relationship Id="rId44" Type="http://schemas.openxmlformats.org/officeDocument/2006/relationships/image" Target="../media/image174.png"/><Relationship Id="rId52" Type="http://schemas.openxmlformats.org/officeDocument/2006/relationships/image" Target="../media/image177.png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tags" Target="../tags/tag201.xml"/><Relationship Id="rId22" Type="http://schemas.openxmlformats.org/officeDocument/2006/relationships/tags" Target="../tags/tag209.xml"/><Relationship Id="rId27" Type="http://schemas.openxmlformats.org/officeDocument/2006/relationships/tags" Target="../tags/tag214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69.png"/><Relationship Id="rId43" Type="http://schemas.openxmlformats.org/officeDocument/2006/relationships/image" Target="../media/image173.png"/><Relationship Id="rId48" Type="http://schemas.openxmlformats.org/officeDocument/2006/relationships/image" Target="../media/image139.png"/><Relationship Id="rId8" Type="http://schemas.openxmlformats.org/officeDocument/2006/relationships/tags" Target="../tags/tag195.xml"/><Relationship Id="rId51" Type="http://schemas.openxmlformats.org/officeDocument/2006/relationships/image" Target="../media/image176.png"/><Relationship Id="rId3" Type="http://schemas.openxmlformats.org/officeDocument/2006/relationships/tags" Target="../tags/tag190.xml"/><Relationship Id="rId12" Type="http://schemas.openxmlformats.org/officeDocument/2006/relationships/tags" Target="../tags/tag199.xml"/><Relationship Id="rId17" Type="http://schemas.openxmlformats.org/officeDocument/2006/relationships/tags" Target="../tags/tag204.xml"/><Relationship Id="rId25" Type="http://schemas.openxmlformats.org/officeDocument/2006/relationships/tags" Target="../tags/tag212.xml"/><Relationship Id="rId33" Type="http://schemas.openxmlformats.org/officeDocument/2006/relationships/image" Target="../media/image167.png"/><Relationship Id="rId38" Type="http://schemas.openxmlformats.org/officeDocument/2006/relationships/image" Target="../media/image152.png"/><Relationship Id="rId46" Type="http://schemas.openxmlformats.org/officeDocument/2006/relationships/image" Target="../media/image137.png"/><Relationship Id="rId20" Type="http://schemas.openxmlformats.org/officeDocument/2006/relationships/tags" Target="../tags/tag207.xml"/><Relationship Id="rId41" Type="http://schemas.openxmlformats.org/officeDocument/2006/relationships/image" Target="../media/image172.png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5" Type="http://schemas.openxmlformats.org/officeDocument/2006/relationships/tags" Target="../tags/tag202.xml"/><Relationship Id="rId23" Type="http://schemas.openxmlformats.org/officeDocument/2006/relationships/tags" Target="../tags/tag210.xml"/><Relationship Id="rId28" Type="http://schemas.openxmlformats.org/officeDocument/2006/relationships/tags" Target="../tags/tag215.xml"/><Relationship Id="rId36" Type="http://schemas.openxmlformats.org/officeDocument/2006/relationships/image" Target="../media/image154.png"/><Relationship Id="rId49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2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19.xml"/><Relationship Id="rId21" Type="http://schemas.openxmlformats.org/officeDocument/2006/relationships/image" Target="../media/image23.png"/><Relationship Id="rId34" Type="http://schemas.openxmlformats.org/officeDocument/2006/relationships/image" Target="../media/image185.png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04.png"/><Relationship Id="rId2" Type="http://schemas.openxmlformats.org/officeDocument/2006/relationships/tags" Target="../tags/tag218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image" Target="../media/image26.png"/><Relationship Id="rId32" Type="http://schemas.openxmlformats.org/officeDocument/2006/relationships/image" Target="../media/image184.svg"/><Relationship Id="rId5" Type="http://schemas.openxmlformats.org/officeDocument/2006/relationships/tags" Target="../tags/tag22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87.png"/><Relationship Id="rId10" Type="http://schemas.openxmlformats.org/officeDocument/2006/relationships/tags" Target="../tags/tag226.xml"/><Relationship Id="rId19" Type="http://schemas.openxmlformats.org/officeDocument/2006/relationships/image" Target="../media/image179.png"/><Relationship Id="rId31" Type="http://schemas.openxmlformats.org/officeDocument/2006/relationships/image" Target="../media/image183.png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tags" Target="../tags/tag230.xml"/><Relationship Id="rId22" Type="http://schemas.openxmlformats.org/officeDocument/2006/relationships/image" Target="../media/image180.png"/><Relationship Id="rId27" Type="http://schemas.openxmlformats.org/officeDocument/2006/relationships/image" Target="../media/image181.png"/><Relationship Id="rId30" Type="http://schemas.openxmlformats.org/officeDocument/2006/relationships/image" Target="../media/image182.png"/><Relationship Id="rId35" Type="http://schemas.openxmlformats.org/officeDocument/2006/relationships/image" Target="../media/image186.png"/><Relationship Id="rId8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43.xml"/><Relationship Id="rId18" Type="http://schemas.openxmlformats.org/officeDocument/2006/relationships/tags" Target="../tags/tag248.xml"/><Relationship Id="rId26" Type="http://schemas.openxmlformats.org/officeDocument/2006/relationships/tags" Target="../tags/tag256.xml"/><Relationship Id="rId39" Type="http://schemas.openxmlformats.org/officeDocument/2006/relationships/image" Target="../media/image197.png"/><Relationship Id="rId21" Type="http://schemas.openxmlformats.org/officeDocument/2006/relationships/tags" Target="../tags/tag251.xml"/><Relationship Id="rId34" Type="http://schemas.openxmlformats.org/officeDocument/2006/relationships/image" Target="../media/image192.png"/><Relationship Id="rId42" Type="http://schemas.openxmlformats.org/officeDocument/2006/relationships/image" Target="../media/image200.png"/><Relationship Id="rId47" Type="http://schemas.openxmlformats.org/officeDocument/2006/relationships/image" Target="../media/image205.png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29" Type="http://schemas.openxmlformats.org/officeDocument/2006/relationships/image" Target="../media/image18.sv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tags" Target="../tags/tag254.xml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45" Type="http://schemas.openxmlformats.org/officeDocument/2006/relationships/image" Target="../media/image203.png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23" Type="http://schemas.openxmlformats.org/officeDocument/2006/relationships/tags" Target="../tags/tag253.xml"/><Relationship Id="rId28" Type="http://schemas.openxmlformats.org/officeDocument/2006/relationships/image" Target="../media/image17.png"/><Relationship Id="rId36" Type="http://schemas.openxmlformats.org/officeDocument/2006/relationships/image" Target="../media/image194.png"/><Relationship Id="rId10" Type="http://schemas.openxmlformats.org/officeDocument/2006/relationships/tags" Target="../tags/tag240.xml"/><Relationship Id="rId19" Type="http://schemas.openxmlformats.org/officeDocument/2006/relationships/tags" Target="../tags/tag249.xml"/><Relationship Id="rId31" Type="http://schemas.openxmlformats.org/officeDocument/2006/relationships/image" Target="../media/image189.png"/><Relationship Id="rId44" Type="http://schemas.openxmlformats.org/officeDocument/2006/relationships/image" Target="../media/image202.png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tags" Target="../tags/tag252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43" Type="http://schemas.openxmlformats.org/officeDocument/2006/relationships/image" Target="../media/image201.png"/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5" Type="http://schemas.openxmlformats.org/officeDocument/2006/relationships/tags" Target="../tags/tag255.xml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20" Type="http://schemas.openxmlformats.org/officeDocument/2006/relationships/tags" Target="../tags/tag250.xml"/><Relationship Id="rId41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tags" Target="../tags/tag258.xml"/><Relationship Id="rId16" Type="http://schemas.openxmlformats.org/officeDocument/2006/relationships/image" Target="../media/image212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image" Target="../media/image207.png"/><Relationship Id="rId5" Type="http://schemas.openxmlformats.org/officeDocument/2006/relationships/tags" Target="../tags/tag261.xml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4" Type="http://schemas.openxmlformats.org/officeDocument/2006/relationships/tags" Target="../tags/tag26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6.png"/><Relationship Id="rId39" Type="http://schemas.openxmlformats.org/officeDocument/2006/relationships/image" Target="../media/image45.png"/><Relationship Id="rId21" Type="http://schemas.openxmlformats.org/officeDocument/2006/relationships/image" Target="../media/image25.png"/><Relationship Id="rId34" Type="http://schemas.openxmlformats.org/officeDocument/2006/relationships/image" Target="../media/image40.pn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4.png"/><Relationship Id="rId32" Type="http://schemas.openxmlformats.org/officeDocument/2006/relationships/image" Target="../media/image29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33.png"/><Relationship Id="rId28" Type="http://schemas.openxmlformats.org/officeDocument/2006/relationships/image" Target="../media/image27.png"/><Relationship Id="rId36" Type="http://schemas.openxmlformats.org/officeDocument/2006/relationships/image" Target="../media/image42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21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6.png"/><Relationship Id="rId27" Type="http://schemas.openxmlformats.org/officeDocument/2006/relationships/image" Target="../media/image23.png"/><Relationship Id="rId30" Type="http://schemas.openxmlformats.org/officeDocument/2006/relationships/image" Target="../media/image38.png"/><Relationship Id="rId35" Type="http://schemas.openxmlformats.org/officeDocument/2006/relationships/image" Target="../media/image41.png"/><Relationship Id="rId8" Type="http://schemas.openxmlformats.org/officeDocument/2006/relationships/tags" Target="../tags/tag44.xml"/><Relationship Id="rId3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57.xml"/><Relationship Id="rId16" Type="http://schemas.openxmlformats.org/officeDocument/2006/relationships/image" Target="../media/image52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47.png"/><Relationship Id="rId5" Type="http://schemas.openxmlformats.org/officeDocument/2006/relationships/tags" Target="../tags/tag60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0.png"/><Relationship Id="rId3" Type="http://schemas.openxmlformats.org/officeDocument/2006/relationships/tags" Target="../tags/tag67.xml"/><Relationship Id="rId21" Type="http://schemas.openxmlformats.org/officeDocument/2006/relationships/image" Target="../media/image63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image" Target="../media/image59.png"/><Relationship Id="rId25" Type="http://schemas.openxmlformats.org/officeDocument/2006/relationships/image" Target="../media/image48.png"/><Relationship Id="rId2" Type="http://schemas.openxmlformats.org/officeDocument/2006/relationships/tags" Target="../tags/tag6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47.png"/><Relationship Id="rId5" Type="http://schemas.openxmlformats.org/officeDocument/2006/relationships/tags" Target="../tags/tag69.xml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tags" Target="../tags/tag74.xml"/><Relationship Id="rId19" Type="http://schemas.openxmlformats.org/officeDocument/2006/relationships/image" Target="../media/image61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66.jpg"/><Relationship Id="rId18" Type="http://schemas.openxmlformats.org/officeDocument/2006/relationships/image" Target="../media/image71.jpg"/><Relationship Id="rId26" Type="http://schemas.openxmlformats.org/officeDocument/2006/relationships/image" Target="../media/image79.png"/><Relationship Id="rId3" Type="http://schemas.openxmlformats.org/officeDocument/2006/relationships/tags" Target="../tags/tag79.xml"/><Relationship Id="rId21" Type="http://schemas.openxmlformats.org/officeDocument/2006/relationships/image" Target="../media/image74.png"/><Relationship Id="rId7" Type="http://schemas.openxmlformats.org/officeDocument/2006/relationships/tags" Target="../tags/tag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0.jpg"/><Relationship Id="rId25" Type="http://schemas.openxmlformats.org/officeDocument/2006/relationships/image" Target="../media/image78.png"/><Relationship Id="rId2" Type="http://schemas.openxmlformats.org/officeDocument/2006/relationships/tags" Target="../tags/tag78.xml"/><Relationship Id="rId16" Type="http://schemas.openxmlformats.org/officeDocument/2006/relationships/image" Target="../media/image69.jp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77.png"/><Relationship Id="rId5" Type="http://schemas.openxmlformats.org/officeDocument/2006/relationships/tags" Target="../tags/tag81.xml"/><Relationship Id="rId15" Type="http://schemas.openxmlformats.org/officeDocument/2006/relationships/image" Target="../media/image68.jpg"/><Relationship Id="rId23" Type="http://schemas.openxmlformats.org/officeDocument/2006/relationships/image" Target="../media/image76.png"/><Relationship Id="rId28" Type="http://schemas.openxmlformats.org/officeDocument/2006/relationships/image" Target="../media/image81.jpg"/><Relationship Id="rId10" Type="http://schemas.openxmlformats.org/officeDocument/2006/relationships/tags" Target="../tags/tag86.xml"/><Relationship Id="rId19" Type="http://schemas.openxmlformats.org/officeDocument/2006/relationships/image" Target="../media/image72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67.jp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84.png"/><Relationship Id="rId18" Type="http://schemas.openxmlformats.org/officeDocument/2006/relationships/image" Target="../media/image89.jpg"/><Relationship Id="rId26" Type="http://schemas.openxmlformats.org/officeDocument/2006/relationships/image" Target="../media/image96.jpg"/><Relationship Id="rId3" Type="http://schemas.openxmlformats.org/officeDocument/2006/relationships/tags" Target="../tags/tag90.xml"/><Relationship Id="rId21" Type="http://schemas.openxmlformats.org/officeDocument/2006/relationships/image" Target="../media/image92.png"/><Relationship Id="rId7" Type="http://schemas.openxmlformats.org/officeDocument/2006/relationships/tags" Target="../tags/tag94.xml"/><Relationship Id="rId12" Type="http://schemas.openxmlformats.org/officeDocument/2006/relationships/image" Target="../media/image83.jp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2" Type="http://schemas.openxmlformats.org/officeDocument/2006/relationships/tags" Target="../tags/tag89.xml"/><Relationship Id="rId16" Type="http://schemas.openxmlformats.org/officeDocument/2006/relationships/image" Target="../media/image87.jpg"/><Relationship Id="rId20" Type="http://schemas.openxmlformats.org/officeDocument/2006/relationships/image" Target="../media/image91.jpg"/><Relationship Id="rId29" Type="http://schemas.openxmlformats.org/officeDocument/2006/relationships/image" Target="../media/image99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94.jpg"/><Relationship Id="rId5" Type="http://schemas.openxmlformats.org/officeDocument/2006/relationships/tags" Target="../tags/tag92.xml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tags" Target="../tags/tag97.xml"/><Relationship Id="rId19" Type="http://schemas.openxmlformats.org/officeDocument/2006/relationships/image" Target="../media/image90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85.jpg"/><Relationship Id="rId22" Type="http://schemas.openxmlformats.org/officeDocument/2006/relationships/image" Target="../media/image81.jpg"/><Relationship Id="rId27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tags" Target="../tags/tag100.xml"/><Relationship Id="rId21" Type="http://schemas.openxmlformats.org/officeDocument/2006/relationships/image" Target="../media/image108.png"/><Relationship Id="rId7" Type="http://schemas.openxmlformats.org/officeDocument/2006/relationships/tags" Target="../tags/tag104.xml"/><Relationship Id="rId12" Type="http://schemas.openxmlformats.org/officeDocument/2006/relationships/image" Target="../media/image66.jpg"/><Relationship Id="rId17" Type="http://schemas.openxmlformats.org/officeDocument/2006/relationships/image" Target="../media/image104.png"/><Relationship Id="rId2" Type="http://schemas.openxmlformats.org/officeDocument/2006/relationships/tags" Target="../tags/tag99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15" Type="http://schemas.openxmlformats.org/officeDocument/2006/relationships/image" Target="../media/image102.png"/><Relationship Id="rId10" Type="http://schemas.openxmlformats.org/officeDocument/2006/relationships/tags" Target="../tags/tag107.xml"/><Relationship Id="rId19" Type="http://schemas.openxmlformats.org/officeDocument/2006/relationships/image" Target="../media/image106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DECB2B7F-1D05-4CE0-997F-C4F4239F48BC}"/>
              </a:ext>
            </a:extLst>
          </p:cNvPr>
          <p:cNvGrpSpPr/>
          <p:nvPr/>
        </p:nvGrpSpPr>
        <p:grpSpPr>
          <a:xfrm>
            <a:off x="9122589" y="631722"/>
            <a:ext cx="4746369" cy="6226278"/>
            <a:chOff x="3911728" y="-518283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3911728" y="2019955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0053" y="3202524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15" y="3225626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742" y="2956435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881" y="2631059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4843252" y="3202524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0288" y="2882097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555" y="1596590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6727329" y="158011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1190" y="218048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7560" y="253573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505" y="276431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540" y="-7183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475" y="408462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787" y="516158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3884" y="-102084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727" y="-518283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4353" y="1060300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330" y="958733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6026746" y="439182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7950" y="264612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0514" y="276433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8CC150E-0FD5-4B15-88BC-CA88880810EE}"/>
              </a:ext>
            </a:extLst>
          </p:cNvPr>
          <p:cNvGrpSpPr/>
          <p:nvPr/>
        </p:nvGrpSpPr>
        <p:grpSpPr>
          <a:xfrm>
            <a:off x="2134339" y="1004333"/>
            <a:ext cx="7154719" cy="4958994"/>
            <a:chOff x="2134339" y="1004333"/>
            <a:chExt cx="7154719" cy="4958994"/>
          </a:xfrm>
        </p:grpSpPr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991BD57-E910-42E9-98DB-CF6EBFCC522C}"/>
                </a:ext>
              </a:extLst>
            </p:cNvPr>
            <p:cNvSpPr/>
            <p:nvPr/>
          </p:nvSpPr>
          <p:spPr>
            <a:xfrm>
              <a:off x="8574947" y="1004333"/>
              <a:ext cx="714111" cy="48493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D3849B60-4C6A-40D0-822A-EE68A7F05B33}"/>
                </a:ext>
              </a:extLst>
            </p:cNvPr>
            <p:cNvSpPr/>
            <p:nvPr/>
          </p:nvSpPr>
          <p:spPr>
            <a:xfrm>
              <a:off x="2359981" y="5737448"/>
              <a:ext cx="6786667" cy="2258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F428158-18C6-4E9F-9C46-7D22956FCB11}"/>
              </a:ext>
            </a:extLst>
          </p:cNvPr>
          <p:cNvGrpSpPr/>
          <p:nvPr/>
        </p:nvGrpSpPr>
        <p:grpSpPr>
          <a:xfrm>
            <a:off x="1461879" y="-66686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987" y="4931576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4549</TotalTime>
  <Words>31</Words>
  <Application>Microsoft Office PowerPoint</Application>
  <PresentationFormat>Breitbild</PresentationFormat>
  <Paragraphs>15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182</cp:revision>
  <dcterms:created xsi:type="dcterms:W3CDTF">2019-05-10T06:39:09Z</dcterms:created>
  <dcterms:modified xsi:type="dcterms:W3CDTF">2019-07-25T08:45:40Z</dcterms:modified>
</cp:coreProperties>
</file>